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43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  <p:sldMasterId id="2147483685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eec788e70_5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3eec788e70_5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eec788e70_5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3eec788e70_5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eec788e70_5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3eec788e70_5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3eec788e70_5_1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eec788e70_5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3eec788e70_5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3eec788e70_5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eec788e70_5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3eec788e70_5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3eec788e70_5_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eec788e70_5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3eec788e70_5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3eec788e70_5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eec788e70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3eec788e70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3eec788e70_1_2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eec788e70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3eec788e70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3eec788e70_1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eec788e70_5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3eec788e70_5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7.png"/><Relationship Id="rId4" Type="http://schemas.openxmlformats.org/officeDocument/2006/relationships/image" Target="../media/image2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9.png"/><Relationship Id="rId4" Type="http://schemas.openxmlformats.org/officeDocument/2006/relationships/image" Target="../media/image2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1.png"/><Relationship Id="rId4" Type="http://schemas.openxmlformats.org/officeDocument/2006/relationships/image" Target="../media/image2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ESTILO 2">
  <p:cSld name="PORTADA ESTILO 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 descr="Sin título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29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RAL 2A">
  <p:cSld name="ESQUEMA GRAL 2A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 descr="Template_PPT_Mesa de trabajo 24 copia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384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CIÓN ESTILO 3">
  <p:cSld name="SECCIÓN ESTILO 3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6" descr="Sin título1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4" y="0"/>
            <a:ext cx="92567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">
  <p:cSld name="FINAL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7" descr="Sin título1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4" y="0"/>
            <a:ext cx="92567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ESTILO 1">
  <p:cSld name="PORTADA ESTILO 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8" descr="Sin títul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974" y="1"/>
            <a:ext cx="9269582" cy="5156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ENERAL">
  <p:cSld name="ESQUEMA GENERAL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9" descr="Sin título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669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ÍTULO ESTILO 1">
  <p:cSld name="CAPÍTULO ESTILO 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0" descr="Sin título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975" y="0"/>
            <a:ext cx="92567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CIÓN1">
  <p:cSld name="SECCIÓN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1" descr="Sin título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696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RAL 2">
  <p:cSld name="ESQUEMA GRAL 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2" descr="Sin título6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4" y="0"/>
            <a:ext cx="926958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RAL 2B">
  <p:cSld name="ESQUEMA GRAL 2B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23" descr="Template_PPT_Mesa de trabajo 24 copia 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384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ÍTULO ESTILO 2">
  <p:cSld name="CAPÍTULO ESTILO 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4" descr="Sin título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797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CIÓN2">
  <p:cSld name="SECCIÓN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5" descr="Sin título8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4" y="0"/>
            <a:ext cx="925675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5"/>
          <p:cNvSpPr txBox="1"/>
          <p:nvPr/>
        </p:nvSpPr>
        <p:spPr>
          <a:xfrm>
            <a:off x="-3091833" y="-93634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 b="1" i="0" u="none" strike="noStrike" cap="none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ÍTULO ESTILO 3">
  <p:cSld name="CAPÍTULO ESTILO 3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6" descr="Sin título9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695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>
  <p:cSld name="Portada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049" y="2394092"/>
            <a:ext cx="3555713" cy="274940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84" name="Google Shape;84;p27"/>
          <p:cNvPicPr preferRelativeResize="0"/>
          <p:nvPr/>
        </p:nvPicPr>
        <p:blipFill rotWithShape="1">
          <a:blip r:embed="rId3">
            <a:alphaModFix/>
          </a:blip>
          <a:srcRect l="10521" t="17753" r="14498" b="22946"/>
          <a:stretch/>
        </p:blipFill>
        <p:spPr>
          <a:xfrm>
            <a:off x="0" y="-1"/>
            <a:ext cx="695259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12" y="3394444"/>
            <a:ext cx="1739372" cy="1055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327" y="2518174"/>
            <a:ext cx="1864519" cy="792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y objetos">
  <p:cSld name="1_Título y objeto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91" name="Google Shape;91;p28"/>
          <p:cNvSpPr/>
          <p:nvPr/>
        </p:nvSpPr>
        <p:spPr>
          <a:xfrm rot="-607337">
            <a:off x="-2221746" y="-134799"/>
            <a:ext cx="11800759" cy="12313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8"/>
          <p:cNvSpPr/>
          <p:nvPr/>
        </p:nvSpPr>
        <p:spPr>
          <a:xfrm rot="-269422">
            <a:off x="-990360" y="133557"/>
            <a:ext cx="10605755" cy="9917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8"/>
          <p:cNvSpPr/>
          <p:nvPr/>
        </p:nvSpPr>
        <p:spPr>
          <a:xfrm>
            <a:off x="-968311" y="148595"/>
            <a:ext cx="10631006" cy="1069467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2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98" name="Google Shape;98;p29"/>
          <p:cNvSpPr/>
          <p:nvPr/>
        </p:nvSpPr>
        <p:spPr>
          <a:xfrm rot="-607337">
            <a:off x="-2221746" y="-134799"/>
            <a:ext cx="11800759" cy="1231376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9"/>
          <p:cNvSpPr/>
          <p:nvPr/>
        </p:nvSpPr>
        <p:spPr>
          <a:xfrm rot="-269422">
            <a:off x="-990360" y="133557"/>
            <a:ext cx="10605755" cy="9917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9"/>
          <p:cNvSpPr/>
          <p:nvPr/>
        </p:nvSpPr>
        <p:spPr>
          <a:xfrm>
            <a:off x="-968311" y="148595"/>
            <a:ext cx="10631006" cy="106946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rmación">
  <p:cSld name="Formació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0" descr="D:\2015\_MG_174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6858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30"/>
          <p:cNvGrpSpPr/>
          <p:nvPr/>
        </p:nvGrpSpPr>
        <p:grpSpPr>
          <a:xfrm>
            <a:off x="0" y="0"/>
            <a:ext cx="9144001" cy="5143500"/>
            <a:chOff x="0" y="0"/>
            <a:chExt cx="9144001" cy="6858000"/>
          </a:xfrm>
        </p:grpSpPr>
        <p:sp>
          <p:nvSpPr>
            <p:cNvPr id="104" name="Google Shape;104;p30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5" name="Google Shape;105;p30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30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3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Google Shape;108;p30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3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leo">
  <p:cSld name="Empleo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3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3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grpSp>
        <p:nvGrpSpPr>
          <p:cNvPr id="116" name="Google Shape;116;p31"/>
          <p:cNvGrpSpPr/>
          <p:nvPr/>
        </p:nvGrpSpPr>
        <p:grpSpPr>
          <a:xfrm>
            <a:off x="-495300" y="-952756"/>
            <a:ext cx="10278090" cy="6763121"/>
            <a:chOff x="-495300" y="-1270341"/>
            <a:chExt cx="10278090" cy="9017494"/>
          </a:xfrm>
        </p:grpSpPr>
        <p:pic>
          <p:nvPicPr>
            <p:cNvPr id="117" name="Google Shape;117;p31" descr="D:\Fotos\Empleo\10 Final_22.jpg"/>
            <p:cNvPicPr preferRelativeResize="0"/>
            <p:nvPr/>
          </p:nvPicPr>
          <p:blipFill rotWithShape="1">
            <a:blip r:embed="rId2">
              <a:alphaModFix/>
            </a:blip>
            <a:srcRect b="-10827"/>
            <a:stretch/>
          </p:blipFill>
          <p:spPr>
            <a:xfrm>
              <a:off x="0" y="-611035"/>
              <a:ext cx="9144000" cy="8358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31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1"/>
            <p:cNvSpPr txBox="1"/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1397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0" name="Google Shape;120;p31"/>
            <p:cNvPicPr preferRelativeResize="0"/>
            <p:nvPr/>
          </p:nvPicPr>
          <p:blipFill rotWithShape="1">
            <a:blip r:embed="rId3">
              <a:alphaModFix/>
            </a:blip>
            <a:srcRect l="46767" b="14698"/>
            <a:stretch/>
          </p:blipFill>
          <p:spPr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3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rendimiento">
  <p:cSld name="Emprendimiento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27" name="Google Shape;127;p32" descr="D:\Fotos\Fondo Emprender\emprendedores\_MG_425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1"/>
            <a:ext cx="6857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2"/>
          <p:cNvSpPr/>
          <p:nvPr/>
        </p:nvSpPr>
        <p:spPr>
          <a:xfrm>
            <a:off x="970893" y="3239814"/>
            <a:ext cx="9639300" cy="1277007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2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32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1" y="0"/>
            <a:ext cx="24645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230625"/>
            <a:ext cx="1770878" cy="4602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9987" y="1394913"/>
            <a:ext cx="530180" cy="522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orld Skills">
  <p:cSld name="World Skill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1"/>
            <a:ext cx="685800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/>
          <p:nvPr/>
        </p:nvGrpSpPr>
        <p:grpSpPr>
          <a:xfrm>
            <a:off x="0" y="0"/>
            <a:ext cx="9144001" cy="5143500"/>
            <a:chOff x="0" y="0"/>
            <a:chExt cx="9144001" cy="6858000"/>
          </a:xfrm>
        </p:grpSpPr>
        <p:sp>
          <p:nvSpPr>
            <p:cNvPr id="136" name="Google Shape;136;p33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7" name="Google Shape;137;p33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3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Google Shape;139;p33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3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3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43" name="Google Shape;14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97186" y="2072150"/>
            <a:ext cx="517211" cy="484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ustrial">
  <p:cSld name="Industrial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3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3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48" name="Google Shape;148;p34"/>
          <p:cNvPicPr preferRelativeResize="0"/>
          <p:nvPr/>
        </p:nvPicPr>
        <p:blipFill rotWithShape="1">
          <a:blip r:embed="rId2">
            <a:alphaModFix/>
          </a:blip>
          <a:srcRect b="-934"/>
          <a:stretch/>
        </p:blipFill>
        <p:spPr>
          <a:xfrm>
            <a:off x="-1" y="0"/>
            <a:ext cx="6858001" cy="523809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4"/>
          <p:cNvSpPr/>
          <p:nvPr/>
        </p:nvSpPr>
        <p:spPr>
          <a:xfrm>
            <a:off x="95534" y="102804"/>
            <a:ext cx="9048466" cy="1317675"/>
          </a:xfrm>
          <a:prstGeom prst="rect">
            <a:avLst/>
          </a:prstGeom>
          <a:solidFill>
            <a:srgbClr val="080808">
              <a:alpha val="38823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4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34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-1" y="-952756"/>
            <a:ext cx="2352796" cy="619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818954"/>
            <a:ext cx="2247151" cy="587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6521" y="1981199"/>
            <a:ext cx="608418" cy="53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rmación 2">
  <p:cSld name="Formación 2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p3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3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58" name="Google Shape;158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/>
          <p:nvPr/>
        </p:nvSpPr>
        <p:spPr>
          <a:xfrm>
            <a:off x="970893" y="3239814"/>
            <a:ext cx="9639300" cy="1277007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5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35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1" y="0"/>
            <a:ext cx="24645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230625"/>
            <a:ext cx="1770878" cy="4602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25335" y="1385822"/>
            <a:ext cx="574172" cy="540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ustrial 2">
  <p:cSld name="Industrial 2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6858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36"/>
          <p:cNvGrpSpPr/>
          <p:nvPr/>
        </p:nvGrpSpPr>
        <p:grpSpPr>
          <a:xfrm>
            <a:off x="0" y="0"/>
            <a:ext cx="9144001" cy="5143500"/>
            <a:chOff x="0" y="0"/>
            <a:chExt cx="9144001" cy="6858000"/>
          </a:xfrm>
        </p:grpSpPr>
        <p:sp>
          <p:nvSpPr>
            <p:cNvPr id="167" name="Google Shape;167;p36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8" name="Google Shape;168;p36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36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" name="Google Shape;170;p36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3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Google Shape;172;p3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3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74" name="Google Shape;174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17183" y="2140032"/>
            <a:ext cx="522685" cy="421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raestructura">
  <p:cSld name="Infraestructura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7" name="Google Shape;177;p3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3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79" name="Google Shape;179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295" y="-30708"/>
            <a:ext cx="6858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7"/>
          <p:cNvSpPr/>
          <p:nvPr/>
        </p:nvSpPr>
        <p:spPr>
          <a:xfrm>
            <a:off x="95534" y="102804"/>
            <a:ext cx="9075762" cy="1317675"/>
          </a:xfrm>
          <a:prstGeom prst="rect">
            <a:avLst/>
          </a:prstGeom>
          <a:solidFill>
            <a:srgbClr val="080808">
              <a:alpha val="38823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7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37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-1" y="-952756"/>
            <a:ext cx="2352796" cy="619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818954"/>
            <a:ext cx="2247151" cy="587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9398" y="1965277"/>
            <a:ext cx="616496" cy="5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ro">
  <p:cSld name="Agro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7" name="Google Shape;187;p3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p3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89" name="Google Shape;189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441457" y="0"/>
            <a:ext cx="6702539" cy="517420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8"/>
          <p:cNvSpPr/>
          <p:nvPr/>
        </p:nvSpPr>
        <p:spPr>
          <a:xfrm>
            <a:off x="970893" y="3239814"/>
            <a:ext cx="9639300" cy="1277007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8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38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1" y="0"/>
            <a:ext cx="24645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230625"/>
            <a:ext cx="1770878" cy="4602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3740" y="1310184"/>
            <a:ext cx="644857" cy="644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7650702" y="4751012"/>
            <a:ext cx="1493298" cy="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GC-F-004 V.01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/>
        </p:nvSpPr>
        <p:spPr>
          <a:xfrm>
            <a:off x="196032" y="271949"/>
            <a:ext cx="8092007" cy="697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6600"/>
              <a:buFont typeface="Calibri"/>
              <a:buNone/>
            </a:pPr>
            <a:r>
              <a:rPr lang="es" sz="6600" b="1" i="0" u="none" strike="noStrike" cap="none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Proyectos Primer</a:t>
            </a:r>
            <a:endParaRPr/>
          </a:p>
        </p:txBody>
      </p:sp>
      <p:sp>
        <p:nvSpPr>
          <p:cNvPr id="200" name="Google Shape;200;p39"/>
          <p:cNvSpPr txBox="1"/>
          <p:nvPr/>
        </p:nvSpPr>
        <p:spPr>
          <a:xfrm>
            <a:off x="381000" y="805450"/>
            <a:ext cx="8224800" cy="87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4800"/>
              <a:buFont typeface="Calibri"/>
              <a:buNone/>
            </a:pPr>
            <a:r>
              <a:rPr lang="es" sz="3000" b="1" i="0" u="none" strike="noStrike" cap="none" dirty="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Trimestre </a:t>
            </a:r>
            <a:r>
              <a:rPr lang="es" sz="3000" b="1" dirty="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| </a:t>
            </a:r>
            <a:r>
              <a:rPr lang="es" sz="3000" b="1" dirty="0" smtClean="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ADSI</a:t>
            </a:r>
            <a:r>
              <a:rPr lang="es" sz="3000" b="1" i="0" u="none" strike="noStrike" cap="none" dirty="0" smtClean="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r>
              <a:rPr lang="es" sz="3000" b="1" dirty="0" smtClean="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803170 </a:t>
            </a:r>
            <a:r>
              <a:rPr lang="es" sz="3000" b="1" dirty="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| </a:t>
            </a:r>
            <a:r>
              <a:rPr lang="es" sz="3000" b="1" i="0" u="none" strike="noStrike" cap="none" dirty="0" smtClean="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Diurno</a:t>
            </a:r>
            <a:endParaRPr sz="3000" dirty="0">
              <a:solidFill>
                <a:srgbClr val="31859B"/>
              </a:solidFill>
            </a:endParaRPr>
          </a:p>
        </p:txBody>
      </p:sp>
      <p:sp>
        <p:nvSpPr>
          <p:cNvPr id="201" name="Google Shape;201;p39"/>
          <p:cNvSpPr txBox="1"/>
          <p:nvPr/>
        </p:nvSpPr>
        <p:spPr>
          <a:xfrm>
            <a:off x="643150" y="1456450"/>
            <a:ext cx="5243400" cy="745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4800"/>
              <a:buFont typeface="Calibri"/>
              <a:buNone/>
            </a:pPr>
            <a:r>
              <a:rPr lang="es" sz="3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Entregable Nº1 </a:t>
            </a:r>
            <a:endParaRPr sz="3000" dirty="0">
              <a:solidFill>
                <a:schemeClr val="tx1"/>
              </a:solidFill>
            </a:endParaRPr>
          </a:p>
        </p:txBody>
      </p:sp>
      <p:sp>
        <p:nvSpPr>
          <p:cNvPr id="203" name="Google Shape;203;p39"/>
          <p:cNvSpPr txBox="1"/>
          <p:nvPr/>
        </p:nvSpPr>
        <p:spPr>
          <a:xfrm>
            <a:off x="418050" y="3804700"/>
            <a:ext cx="56253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Centro de Electricidad, Electrónica y Telecomunicaciones </a:t>
            </a:r>
            <a:endParaRPr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Regional Distrito Capital</a:t>
            </a:r>
            <a:endParaRPr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Carrera 30 No. 17B -25 sur, Bogotá D.C, Colombia</a:t>
            </a:r>
            <a:endParaRPr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854765" y="2310677"/>
            <a:ext cx="178606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Aprendices: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</a:rPr>
              <a:t>Jhon González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</a:rPr>
              <a:t>Brandon Garzón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</a:rPr>
              <a:t>Daniel Martínez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</a:rPr>
              <a:t>Cristian Barrios</a:t>
            </a:r>
            <a:endParaRPr lang="es-419" dirty="0">
              <a:solidFill>
                <a:schemeClr val="tx1"/>
              </a:solidFill>
            </a:endParaRPr>
          </a:p>
          <a:p>
            <a:endParaRPr lang="es-419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 txBox="1"/>
          <p:nvPr/>
        </p:nvSpPr>
        <p:spPr>
          <a:xfrm>
            <a:off x="3875239" y="147389"/>
            <a:ext cx="5664870" cy="697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" sz="5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endParaRPr sz="5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40"/>
          <p:cNvSpPr txBox="1"/>
          <p:nvPr/>
        </p:nvSpPr>
        <p:spPr>
          <a:xfrm>
            <a:off x="5429750" y="669300"/>
            <a:ext cx="3492000" cy="837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" sz="4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Metodológico</a:t>
            </a:r>
            <a:endParaRPr sz="4400" b="1" i="0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40"/>
          <p:cNvSpPr txBox="1"/>
          <p:nvPr/>
        </p:nvSpPr>
        <p:spPr>
          <a:xfrm>
            <a:off x="3916146" y="1555972"/>
            <a:ext cx="4986900" cy="295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➢"/>
            </a:pPr>
            <a:r>
              <a:rPr lang="e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Nombre Proyecto</a:t>
            </a:r>
            <a:endParaRPr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➢"/>
            </a:pPr>
            <a:r>
              <a:rPr lang="e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➢"/>
            </a:pPr>
            <a:r>
              <a:rPr lang="e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Objetivos específicos </a:t>
            </a:r>
            <a:endParaRPr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➢"/>
            </a:pPr>
            <a:r>
              <a:rPr lang="e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Planteamiento del problema</a:t>
            </a:r>
            <a:endParaRPr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➢"/>
            </a:pPr>
            <a:r>
              <a:rPr lang="e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Alcance del proyecto</a:t>
            </a:r>
            <a:endParaRPr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➢"/>
            </a:pPr>
            <a:r>
              <a:rPr lang="e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  <a:endParaRPr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992" y="1396476"/>
            <a:ext cx="1479937" cy="2069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/>
        </p:nvSpPr>
        <p:spPr>
          <a:xfrm>
            <a:off x="-69300" y="0"/>
            <a:ext cx="9144000" cy="95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Nombres del proyecto</a:t>
            </a:r>
            <a:endParaRPr sz="3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713513" y="1280840"/>
            <a:ext cx="724677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Sistema de Información tienda naturista </a:t>
            </a:r>
            <a:r>
              <a:rPr lang="es-MX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Hipercentro Salud 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s-MX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Belleza</a:t>
            </a: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Nutrition Fitness  </a:t>
            </a:r>
            <a:endParaRPr lang="es-419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419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83" y="3161472"/>
            <a:ext cx="2843834" cy="17179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/>
          <p:nvPr/>
        </p:nvSpPr>
        <p:spPr>
          <a:xfrm>
            <a:off x="2362000" y="76200"/>
            <a:ext cx="4688100" cy="87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" sz="3000" b="1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3000" b="1" i="0" u="none" strike="noStrike" cap="none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85530" y="1957493"/>
            <a:ext cx="531908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Generar un nuevo sistema de ventas </a:t>
            </a:r>
          </a:p>
          <a:p>
            <a:r>
              <a:rPr lang="es-MX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online 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que cambie la </a:t>
            </a:r>
            <a:r>
              <a:rPr lang="es-MX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metodología</a:t>
            </a:r>
          </a:p>
          <a:p>
            <a:r>
              <a:rPr lang="es-MX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del 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servicio y la confianza entre </a:t>
            </a:r>
            <a:r>
              <a:rPr lang="es-MX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</a:p>
          <a:p>
            <a:r>
              <a:rPr lang="es-MX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cliente 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y el vendedor.  </a:t>
            </a:r>
            <a:endParaRPr lang="es-419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419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908" y="1535779"/>
            <a:ext cx="2382272" cy="26285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3"/>
          <p:cNvSpPr txBox="1"/>
          <p:nvPr/>
        </p:nvSpPr>
        <p:spPr>
          <a:xfrm>
            <a:off x="2316181" y="60427"/>
            <a:ext cx="4106400" cy="87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/>
          </a:p>
        </p:txBody>
      </p:sp>
      <p:sp>
        <p:nvSpPr>
          <p:cNvPr id="2" name="CuadroTexto 1"/>
          <p:cNvSpPr txBox="1"/>
          <p:nvPr/>
        </p:nvSpPr>
        <p:spPr>
          <a:xfrm>
            <a:off x="245166" y="1198291"/>
            <a:ext cx="5371983" cy="400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Implementar una nueva manera </a:t>
            </a:r>
            <a:r>
              <a:rPr lang="es-MX" sz="2400" dirty="0" smtClean="0"/>
              <a:t>de</a:t>
            </a:r>
          </a:p>
          <a:p>
            <a:r>
              <a:rPr lang="es-MX" sz="2400" dirty="0" smtClean="0"/>
              <a:t>compra </a:t>
            </a:r>
            <a:r>
              <a:rPr lang="es-MX" sz="2400" dirty="0"/>
              <a:t>y venta de suplementos </a:t>
            </a:r>
            <a:endParaRPr lang="es-MX" sz="2400" dirty="0" smtClean="0"/>
          </a:p>
          <a:p>
            <a:r>
              <a:rPr lang="es-MX" sz="2400" dirty="0" smtClean="0"/>
              <a:t>deportivos</a:t>
            </a:r>
            <a:r>
              <a:rPr lang="es-MX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Registrar a los compradores </a:t>
            </a:r>
            <a:r>
              <a:rPr lang="es-MX" sz="2400" dirty="0" smtClean="0"/>
              <a:t>y</a:t>
            </a:r>
          </a:p>
          <a:p>
            <a:r>
              <a:rPr lang="es-MX" sz="2400" dirty="0" smtClean="0"/>
              <a:t>vendedores </a:t>
            </a:r>
            <a:r>
              <a:rPr lang="es-MX" sz="2400" dirty="0"/>
              <a:t>mediante un usuario </a:t>
            </a:r>
            <a:endParaRPr lang="es-MX" sz="2400" dirty="0" smtClean="0"/>
          </a:p>
          <a:p>
            <a:r>
              <a:rPr lang="es-MX" sz="2400" dirty="0" smtClean="0"/>
              <a:t>para </a:t>
            </a:r>
            <a:r>
              <a:rPr lang="es-MX" sz="2400" dirty="0"/>
              <a:t>mejorar la seguridad.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Establecer una </a:t>
            </a:r>
            <a:r>
              <a:rPr lang="es-MX" sz="2400" dirty="0" smtClean="0"/>
              <a:t>comunicación </a:t>
            </a:r>
            <a:r>
              <a:rPr lang="es-MX" sz="2400" dirty="0"/>
              <a:t>entre </a:t>
            </a:r>
            <a:endParaRPr lang="es-MX" sz="2400" dirty="0" smtClean="0"/>
          </a:p>
          <a:p>
            <a:r>
              <a:rPr lang="es-MX" sz="2400" dirty="0" smtClean="0"/>
              <a:t>el </a:t>
            </a:r>
            <a:r>
              <a:rPr lang="es-MX" sz="2400" dirty="0"/>
              <a:t>vendedor y el cliente</a:t>
            </a:r>
            <a:r>
              <a:rPr lang="es-419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Facilitar la publicación de </a:t>
            </a:r>
            <a:r>
              <a:rPr lang="es-MX" sz="2400" dirty="0" smtClean="0"/>
              <a:t>productos</a:t>
            </a:r>
          </a:p>
          <a:p>
            <a:r>
              <a:rPr lang="es-MX" sz="2400" dirty="0"/>
              <a:t>a</a:t>
            </a:r>
            <a:r>
              <a:rPr lang="es-MX" sz="2400" dirty="0" smtClean="0"/>
              <a:t> la </a:t>
            </a:r>
            <a:r>
              <a:rPr lang="es-MX" sz="2400" dirty="0"/>
              <a:t>venta.</a:t>
            </a:r>
          </a:p>
          <a:p>
            <a:endParaRPr lang="es-419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398" y="1848678"/>
            <a:ext cx="2591499" cy="26798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 txBox="1"/>
          <p:nvPr/>
        </p:nvSpPr>
        <p:spPr>
          <a:xfrm>
            <a:off x="1030575" y="76200"/>
            <a:ext cx="6841200" cy="87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" sz="3000" b="1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    Planteamiento del problema</a:t>
            </a:r>
            <a:endParaRPr dirty="0"/>
          </a:p>
        </p:txBody>
      </p:sp>
      <p:sp>
        <p:nvSpPr>
          <p:cNvPr id="2" name="CuadroTexto 1"/>
          <p:cNvSpPr txBox="1"/>
          <p:nvPr/>
        </p:nvSpPr>
        <p:spPr>
          <a:xfrm>
            <a:off x="0" y="2040834"/>
            <a:ext cx="6194324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En la empresa </a:t>
            </a:r>
            <a:r>
              <a:rPr lang="es-MX" sz="2400" dirty="0" smtClean="0"/>
              <a:t>Hipercentro Salud </a:t>
            </a:r>
            <a:r>
              <a:rPr lang="es-MX" sz="2400" dirty="0"/>
              <a:t>y </a:t>
            </a:r>
            <a:r>
              <a:rPr lang="es-MX" sz="2400" dirty="0" smtClean="0"/>
              <a:t>Belleza  </a:t>
            </a:r>
            <a:endParaRPr lang="es-MX" sz="2400" dirty="0"/>
          </a:p>
          <a:p>
            <a:r>
              <a:rPr lang="es-MX" sz="2400" dirty="0"/>
              <a:t>Carece de implementación tecnológica</a:t>
            </a:r>
          </a:p>
          <a:p>
            <a:r>
              <a:rPr lang="es-MX" sz="2400" dirty="0"/>
              <a:t>¿Obtendrá  mayores ventas y </a:t>
            </a:r>
          </a:p>
          <a:p>
            <a:r>
              <a:rPr lang="es-MX" sz="2400" dirty="0"/>
              <a:t>ganancias con una plataforma online.?</a:t>
            </a:r>
          </a:p>
          <a:p>
            <a:endParaRPr lang="es-419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089" y="1697915"/>
            <a:ext cx="2470942" cy="24709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/>
          <p:nvPr/>
        </p:nvSpPr>
        <p:spPr>
          <a:xfrm>
            <a:off x="1030575" y="69574"/>
            <a:ext cx="6841200" cy="87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Alcance del proyecto</a:t>
            </a:r>
            <a:endParaRPr dirty="0"/>
          </a:p>
        </p:txBody>
      </p:sp>
      <p:sp>
        <p:nvSpPr>
          <p:cNvPr id="3" name="CuadroTexto 2"/>
          <p:cNvSpPr txBox="1"/>
          <p:nvPr/>
        </p:nvSpPr>
        <p:spPr>
          <a:xfrm>
            <a:off x="59635" y="1800971"/>
            <a:ext cx="5580374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 smtClean="0"/>
              <a:t>El </a:t>
            </a:r>
            <a:r>
              <a:rPr lang="es-MX" sz="2400" dirty="0"/>
              <a:t>alcance de este proyecto es de </a:t>
            </a:r>
            <a:r>
              <a:rPr lang="es-MX" sz="2400" dirty="0" smtClean="0"/>
              <a:t>que</a:t>
            </a:r>
          </a:p>
          <a:p>
            <a:r>
              <a:rPr lang="es-MX" sz="2400" dirty="0" smtClean="0"/>
              <a:t>nuestra </a:t>
            </a:r>
            <a:r>
              <a:rPr lang="es-MX" sz="2400" dirty="0"/>
              <a:t>plataforma va a hacer de que </a:t>
            </a:r>
            <a:endParaRPr lang="es-MX" sz="2400" dirty="0" smtClean="0"/>
          </a:p>
          <a:p>
            <a:r>
              <a:rPr lang="es-MX" sz="2400" dirty="0" smtClean="0"/>
              <a:t>el </a:t>
            </a:r>
            <a:r>
              <a:rPr lang="es-MX" sz="2400" dirty="0"/>
              <a:t>usuario ingrese al sitio web y </a:t>
            </a:r>
            <a:r>
              <a:rPr lang="es-MX" sz="2400" dirty="0" smtClean="0"/>
              <a:t>miren </a:t>
            </a:r>
          </a:p>
          <a:p>
            <a:r>
              <a:rPr lang="es-MX" sz="2400" dirty="0" smtClean="0"/>
              <a:t>los </a:t>
            </a:r>
            <a:r>
              <a:rPr lang="es-MX" sz="2400" dirty="0"/>
              <a:t>productos del negocio </a:t>
            </a:r>
            <a:r>
              <a:rPr lang="es-MX" sz="2400" dirty="0" smtClean="0"/>
              <a:t>dirigido </a:t>
            </a:r>
            <a:r>
              <a:rPr lang="es-MX" sz="2400" dirty="0"/>
              <a:t>a las </a:t>
            </a:r>
            <a:endParaRPr lang="es-MX" sz="2400" dirty="0" smtClean="0"/>
          </a:p>
          <a:p>
            <a:r>
              <a:rPr lang="es-MX" sz="2400" dirty="0" smtClean="0"/>
              <a:t>personas </a:t>
            </a:r>
            <a:r>
              <a:rPr lang="es-MX" sz="2400" dirty="0"/>
              <a:t>que van al GYM y a las</a:t>
            </a:r>
          </a:p>
          <a:p>
            <a:r>
              <a:rPr lang="es-MX" sz="2400" dirty="0" smtClean="0"/>
              <a:t>personas </a:t>
            </a:r>
            <a:r>
              <a:rPr lang="es-MX" sz="2400" dirty="0"/>
              <a:t>que quieren tener una vida </a:t>
            </a:r>
            <a:endParaRPr lang="es-MX" sz="2400" dirty="0" smtClean="0"/>
          </a:p>
          <a:p>
            <a:r>
              <a:rPr lang="es-MX" sz="2400" dirty="0" smtClean="0"/>
              <a:t>saludable</a:t>
            </a:r>
            <a:r>
              <a:rPr lang="es-MX" sz="2400" dirty="0"/>
              <a:t>.</a:t>
            </a:r>
          </a:p>
          <a:p>
            <a:endParaRPr lang="es-419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460" y="1859780"/>
            <a:ext cx="2901673" cy="23562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 txBox="1"/>
          <p:nvPr/>
        </p:nvSpPr>
        <p:spPr>
          <a:xfrm>
            <a:off x="1030575" y="76200"/>
            <a:ext cx="6841200" cy="87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0" y="1405172"/>
            <a:ext cx="5440913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El proyecto tendrá como fin la </a:t>
            </a:r>
            <a:endParaRPr lang="es-MX" sz="2400" dirty="0" smtClean="0"/>
          </a:p>
          <a:p>
            <a:r>
              <a:rPr lang="es-MX" sz="2400" dirty="0" smtClean="0"/>
              <a:t>implementación </a:t>
            </a:r>
            <a:r>
              <a:rPr lang="es-MX" sz="2400" dirty="0"/>
              <a:t>de un </a:t>
            </a:r>
            <a:r>
              <a:rPr lang="es-MX" sz="2400" dirty="0" smtClean="0"/>
              <a:t>aplicación  </a:t>
            </a:r>
          </a:p>
          <a:p>
            <a:r>
              <a:rPr lang="es-MX" sz="2400" dirty="0" smtClean="0"/>
              <a:t>web </a:t>
            </a:r>
            <a:r>
              <a:rPr lang="es-MX" sz="2400" dirty="0"/>
              <a:t>donde se muestre una gran </a:t>
            </a:r>
            <a:endParaRPr lang="es-MX" sz="2400" dirty="0" smtClean="0"/>
          </a:p>
          <a:p>
            <a:r>
              <a:rPr lang="es-MX" sz="2400" dirty="0" smtClean="0"/>
              <a:t>variedad </a:t>
            </a:r>
            <a:r>
              <a:rPr lang="es-MX" sz="2400" dirty="0"/>
              <a:t>de productos de la </a:t>
            </a:r>
            <a:endParaRPr lang="es-MX" sz="2400" dirty="0" smtClean="0"/>
          </a:p>
          <a:p>
            <a:r>
              <a:rPr lang="es-MX" sz="2400" dirty="0" smtClean="0"/>
              <a:t>empresa </a:t>
            </a:r>
            <a:r>
              <a:rPr lang="es-MX" sz="2400" dirty="0"/>
              <a:t>Hipercentro Salud y Belleza, </a:t>
            </a:r>
            <a:endParaRPr lang="es-MX" sz="2400" dirty="0" smtClean="0"/>
          </a:p>
          <a:p>
            <a:r>
              <a:rPr lang="es-MX" sz="2400" dirty="0" smtClean="0"/>
              <a:t>ayudando </a:t>
            </a:r>
            <a:r>
              <a:rPr lang="es-MX" sz="2400" dirty="0"/>
              <a:t>a mejorar sus ventas y </a:t>
            </a:r>
            <a:endParaRPr lang="es-MX" sz="2400" dirty="0" smtClean="0"/>
          </a:p>
          <a:p>
            <a:r>
              <a:rPr lang="es-MX" sz="2400" dirty="0" smtClean="0"/>
              <a:t>servicios </a:t>
            </a:r>
            <a:r>
              <a:rPr lang="es-MX" sz="2400" dirty="0"/>
              <a:t>en el ámbito empresarial y </a:t>
            </a:r>
            <a:endParaRPr lang="es-MX" sz="2400" dirty="0" smtClean="0"/>
          </a:p>
          <a:p>
            <a:r>
              <a:rPr lang="es-MX" sz="2400" dirty="0" smtClean="0"/>
              <a:t>reconocimiento </a:t>
            </a:r>
            <a:r>
              <a:rPr lang="es-MX" sz="2400" dirty="0"/>
              <a:t>en el mercado online.</a:t>
            </a:r>
          </a:p>
          <a:p>
            <a:endParaRPr lang="es-419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913" y="1721330"/>
            <a:ext cx="3506820" cy="26301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ena2017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270</Words>
  <Application>Microsoft Office PowerPoint</Application>
  <PresentationFormat>Presentación en pantalla (16:9)</PresentationFormat>
  <Paragraphs>68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Simple Light</vt:lpstr>
      <vt:lpstr>sena2017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David Bohorquez</dc:creator>
  <cp:lastModifiedBy>APRENDIZ</cp:lastModifiedBy>
  <cp:revision>10</cp:revision>
  <dcterms:modified xsi:type="dcterms:W3CDTF">2019-02-27T16:45:26Z</dcterms:modified>
</cp:coreProperties>
</file>